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B607D4-52D2-4E78-ACFC-E27761816CB7}" type="datetimeFigureOut">
              <a:rPr lang="zh-TW" altLang="en-US" smtClean="0"/>
              <a:t>2022/1/24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D82830-8010-489F-9D65-EA16FBFE98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 smtClean="0"/>
              <a:t>兒少性剝削</a:t>
            </a:r>
            <a:r>
              <a:rPr lang="en-US" altLang="zh-TW" sz="5000" smtClean="0"/>
              <a:t/>
            </a:r>
            <a:br>
              <a:rPr lang="en-US" altLang="zh-TW" sz="5000" smtClean="0"/>
            </a:br>
            <a:r>
              <a:rPr lang="zh-TW" altLang="en-US" sz="5000" smtClean="0"/>
              <a:t>網路</a:t>
            </a:r>
            <a:r>
              <a:rPr lang="zh-TW" altLang="en-US" sz="5000" dirty="0" smtClean="0"/>
              <a:t>安全宣導</a:t>
            </a:r>
            <a:endParaRPr lang="zh-TW" altLang="en-US" sz="5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鹽洲國小輔導組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103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11800" cy="6336704"/>
          </a:xfrm>
        </p:spPr>
      </p:pic>
    </p:spTree>
    <p:extLst>
      <p:ext uri="{BB962C8B-B14F-4D97-AF65-F5344CB8AC3E}">
        <p14:creationId xmlns:p14="http://schemas.microsoft.com/office/powerpoint/2010/main" val="73107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4783" cy="5400600"/>
          </a:xfrm>
        </p:spPr>
      </p:pic>
    </p:spTree>
    <p:extLst>
      <p:ext uri="{BB962C8B-B14F-4D97-AF65-F5344CB8AC3E}">
        <p14:creationId xmlns:p14="http://schemas.microsoft.com/office/powerpoint/2010/main" val="147916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8" y="402374"/>
            <a:ext cx="7788513" cy="5834938"/>
          </a:xfrm>
        </p:spPr>
      </p:pic>
    </p:spTree>
    <p:extLst>
      <p:ext uri="{BB962C8B-B14F-4D97-AF65-F5344CB8AC3E}">
        <p14:creationId xmlns:p14="http://schemas.microsoft.com/office/powerpoint/2010/main" val="382005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8" y="527596"/>
            <a:ext cx="7830974" cy="5868374"/>
          </a:xfrm>
        </p:spPr>
      </p:pic>
    </p:spTree>
    <p:extLst>
      <p:ext uri="{BB962C8B-B14F-4D97-AF65-F5344CB8AC3E}">
        <p14:creationId xmlns:p14="http://schemas.microsoft.com/office/powerpoint/2010/main" val="305785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7328" cy="5836210"/>
          </a:xfrm>
        </p:spPr>
      </p:pic>
    </p:spTree>
    <p:extLst>
      <p:ext uri="{BB962C8B-B14F-4D97-AF65-F5344CB8AC3E}">
        <p14:creationId xmlns:p14="http://schemas.microsoft.com/office/powerpoint/2010/main" val="338778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2" y="332656"/>
            <a:ext cx="8378254" cy="6264696"/>
          </a:xfrm>
        </p:spPr>
      </p:pic>
    </p:spTree>
    <p:extLst>
      <p:ext uri="{BB962C8B-B14F-4D97-AF65-F5344CB8AC3E}">
        <p14:creationId xmlns:p14="http://schemas.microsoft.com/office/powerpoint/2010/main" val="368765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51625" cy="5646598"/>
          </a:xfrm>
        </p:spPr>
      </p:pic>
    </p:spTree>
    <p:extLst>
      <p:ext uri="{BB962C8B-B14F-4D97-AF65-F5344CB8AC3E}">
        <p14:creationId xmlns:p14="http://schemas.microsoft.com/office/powerpoint/2010/main" val="42907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9602"/>
            <a:ext cx="4824536" cy="6828327"/>
          </a:xfrm>
        </p:spPr>
      </p:pic>
    </p:spTree>
    <p:extLst>
      <p:ext uri="{BB962C8B-B14F-4D97-AF65-F5344CB8AC3E}">
        <p14:creationId xmlns:p14="http://schemas.microsoft.com/office/powerpoint/2010/main" val="41699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62" y="188640"/>
            <a:ext cx="4612462" cy="6528171"/>
          </a:xfrm>
        </p:spPr>
      </p:pic>
    </p:spTree>
    <p:extLst>
      <p:ext uri="{BB962C8B-B14F-4D97-AF65-F5344CB8AC3E}">
        <p14:creationId xmlns:p14="http://schemas.microsoft.com/office/powerpoint/2010/main" val="271722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4232"/>
            <a:ext cx="4680520" cy="6624496"/>
          </a:xfrm>
        </p:spPr>
      </p:pic>
    </p:spTree>
    <p:extLst>
      <p:ext uri="{BB962C8B-B14F-4D97-AF65-F5344CB8AC3E}">
        <p14:creationId xmlns:p14="http://schemas.microsoft.com/office/powerpoint/2010/main" val="33306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478488" cy="5616624"/>
          </a:xfrm>
        </p:spPr>
      </p:pic>
    </p:spTree>
    <p:extLst>
      <p:ext uri="{BB962C8B-B14F-4D97-AF65-F5344CB8AC3E}">
        <p14:creationId xmlns:p14="http://schemas.microsoft.com/office/powerpoint/2010/main" val="33196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25724" cy="6192688"/>
          </a:xfrm>
        </p:spPr>
      </p:pic>
    </p:spTree>
    <p:extLst>
      <p:ext uri="{BB962C8B-B14F-4D97-AF65-F5344CB8AC3E}">
        <p14:creationId xmlns:p14="http://schemas.microsoft.com/office/powerpoint/2010/main" val="669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15016" cy="6120680"/>
          </a:xfrm>
        </p:spPr>
      </p:pic>
    </p:spTree>
    <p:extLst>
      <p:ext uri="{BB962C8B-B14F-4D97-AF65-F5344CB8AC3E}">
        <p14:creationId xmlns:p14="http://schemas.microsoft.com/office/powerpoint/2010/main" val="13526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10667" cy="6120680"/>
          </a:xfrm>
        </p:spPr>
      </p:pic>
    </p:spTree>
    <p:extLst>
      <p:ext uri="{BB962C8B-B14F-4D97-AF65-F5344CB8AC3E}">
        <p14:creationId xmlns:p14="http://schemas.microsoft.com/office/powerpoint/2010/main" val="5371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8291207" cy="6192688"/>
          </a:xfrm>
        </p:spPr>
      </p:pic>
    </p:spTree>
    <p:extLst>
      <p:ext uri="{BB962C8B-B14F-4D97-AF65-F5344CB8AC3E}">
        <p14:creationId xmlns:p14="http://schemas.microsoft.com/office/powerpoint/2010/main" val="17221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80586" cy="6264696"/>
          </a:xfrm>
        </p:spPr>
      </p:pic>
    </p:spTree>
    <p:extLst>
      <p:ext uri="{BB962C8B-B14F-4D97-AF65-F5344CB8AC3E}">
        <p14:creationId xmlns:p14="http://schemas.microsoft.com/office/powerpoint/2010/main" val="20733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558439" cy="5760640"/>
          </a:xfrm>
        </p:spPr>
      </p:pic>
    </p:spTree>
    <p:extLst>
      <p:ext uri="{BB962C8B-B14F-4D97-AF65-F5344CB8AC3E}">
        <p14:creationId xmlns:p14="http://schemas.microsoft.com/office/powerpoint/2010/main" val="38611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13904" cy="5616624"/>
          </a:xfrm>
        </p:spPr>
      </p:pic>
    </p:spTree>
    <p:extLst>
      <p:ext uri="{BB962C8B-B14F-4D97-AF65-F5344CB8AC3E}">
        <p14:creationId xmlns:p14="http://schemas.microsoft.com/office/powerpoint/2010/main" val="25805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</TotalTime>
  <Words>9</Words>
  <Application>Microsoft Office PowerPoint</Application>
  <PresentationFormat>如螢幕大小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茅草</vt:lpstr>
      <vt:lpstr>兒少性剝削 網路安全宣導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username</dc:creator>
  <cp:lastModifiedBy>username</cp:lastModifiedBy>
  <cp:revision>3</cp:revision>
  <dcterms:created xsi:type="dcterms:W3CDTF">2021-10-19T23:48:00Z</dcterms:created>
  <dcterms:modified xsi:type="dcterms:W3CDTF">2022-01-24T03:08:23Z</dcterms:modified>
</cp:coreProperties>
</file>